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22" autoAdjust="0"/>
  </p:normalViewPr>
  <p:slideViewPr>
    <p:cSldViewPr>
      <p:cViewPr varScale="1">
        <p:scale>
          <a:sx n="86" d="100"/>
          <a:sy n="86" d="100"/>
        </p:scale>
        <p:origin x="-732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D523DA7-6133-4F0F-8C65-EE36C7FB39E9}" type="doc">
      <dgm:prSet loTypeId="urn:microsoft.com/office/officeart/2005/8/layout/radial6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C85A11CA-769A-4AEA-8FA4-254A74810FA5}">
      <dgm:prSet phldrT="[Texto]"/>
      <dgm:spPr/>
      <dgm:t>
        <a:bodyPr/>
        <a:lstStyle/>
        <a:p>
          <a:r>
            <a:rPr lang="es-MX" dirty="0" smtClean="0"/>
            <a:t>Personal Learning Network </a:t>
          </a:r>
        </a:p>
        <a:p>
          <a:r>
            <a:rPr lang="es-MX" dirty="0" smtClean="0"/>
            <a:t>PLN</a:t>
          </a:r>
          <a:endParaRPr lang="es-ES" dirty="0"/>
        </a:p>
      </dgm:t>
    </dgm:pt>
    <dgm:pt modelId="{3FDB1854-3ABC-47B7-95A8-77CB82DFB674}" type="parTrans" cxnId="{D4B50BFF-4D3B-400E-9EE3-51BD583AA301}">
      <dgm:prSet/>
      <dgm:spPr/>
      <dgm:t>
        <a:bodyPr/>
        <a:lstStyle/>
        <a:p>
          <a:endParaRPr lang="es-ES"/>
        </a:p>
      </dgm:t>
    </dgm:pt>
    <dgm:pt modelId="{93D3FF34-F042-4776-B4DF-C6676EB1DBB5}" type="sibTrans" cxnId="{D4B50BFF-4D3B-400E-9EE3-51BD583AA301}">
      <dgm:prSet/>
      <dgm:spPr/>
      <dgm:t>
        <a:bodyPr/>
        <a:lstStyle/>
        <a:p>
          <a:endParaRPr lang="es-ES"/>
        </a:p>
      </dgm:t>
    </dgm:pt>
    <dgm:pt modelId="{B4B66DC5-78C2-4BFD-A5AC-1B72FC6CD84B}">
      <dgm:prSet phldrT="[Texto]"/>
      <dgm:spPr/>
      <dgm:t>
        <a:bodyPr/>
        <a:lstStyle/>
        <a:p>
          <a:r>
            <a:rPr lang="en-US" noProof="0" dirty="0" smtClean="0"/>
            <a:t>How  can I apply this to my ELP?</a:t>
          </a:r>
          <a:endParaRPr lang="en-US" noProof="0" dirty="0"/>
        </a:p>
      </dgm:t>
    </dgm:pt>
    <dgm:pt modelId="{8A6E9ACC-4927-4C80-A758-83A0CFE41DA0}" type="parTrans" cxnId="{7AFE9D44-AB70-42F3-9FF7-09A51B8AF705}">
      <dgm:prSet/>
      <dgm:spPr/>
      <dgm:t>
        <a:bodyPr/>
        <a:lstStyle/>
        <a:p>
          <a:endParaRPr lang="es-ES"/>
        </a:p>
      </dgm:t>
    </dgm:pt>
    <dgm:pt modelId="{4A9CE3FC-7FA8-436A-97DB-2BBC70F19D36}" type="sibTrans" cxnId="{7AFE9D44-AB70-42F3-9FF7-09A51B8AF705}">
      <dgm:prSet/>
      <dgm:spPr/>
      <dgm:t>
        <a:bodyPr/>
        <a:lstStyle/>
        <a:p>
          <a:endParaRPr lang="es-ES" dirty="0"/>
        </a:p>
      </dgm:t>
    </dgm:pt>
    <dgm:pt modelId="{D7E66917-2976-4CE9-9D32-118506A4FD31}">
      <dgm:prSet phldrT="[Texto]" custT="1"/>
      <dgm:spPr/>
      <dgm:t>
        <a:bodyPr/>
        <a:lstStyle/>
        <a:p>
          <a:r>
            <a:rPr lang="en-US" sz="1400" noProof="0" dirty="0" smtClean="0"/>
            <a:t>What is it for?</a:t>
          </a:r>
          <a:endParaRPr lang="es-ES" sz="1200" dirty="0"/>
        </a:p>
      </dgm:t>
    </dgm:pt>
    <dgm:pt modelId="{29D26616-0A71-459C-A0AB-FFB1B611577C}" type="parTrans" cxnId="{267B8B1F-FDA9-4956-A1B2-B9B1C7705588}">
      <dgm:prSet/>
      <dgm:spPr/>
      <dgm:t>
        <a:bodyPr/>
        <a:lstStyle/>
        <a:p>
          <a:endParaRPr lang="es-ES"/>
        </a:p>
      </dgm:t>
    </dgm:pt>
    <dgm:pt modelId="{00B6100E-6FC9-494F-916E-F8D64116D74E}" type="sibTrans" cxnId="{267B8B1F-FDA9-4956-A1B2-B9B1C7705588}">
      <dgm:prSet/>
      <dgm:spPr/>
      <dgm:t>
        <a:bodyPr/>
        <a:lstStyle/>
        <a:p>
          <a:endParaRPr lang="es-ES" dirty="0"/>
        </a:p>
      </dgm:t>
    </dgm:pt>
    <dgm:pt modelId="{AE65D9C4-7F0B-4AC5-8B17-DE4C245C1B0E}">
      <dgm:prSet phldrT="[Texto]"/>
      <dgm:spPr/>
      <dgm:t>
        <a:bodyPr/>
        <a:lstStyle/>
        <a:p>
          <a:r>
            <a:rPr lang="en-US" noProof="0" dirty="0" smtClean="0"/>
            <a:t>How is it made?</a:t>
          </a:r>
          <a:endParaRPr lang="en-US" noProof="0" dirty="0"/>
        </a:p>
      </dgm:t>
    </dgm:pt>
    <dgm:pt modelId="{6FF7BF8F-5047-461A-B3E0-CBAA28ED6B8E}" type="parTrans" cxnId="{AB46D5EE-1E70-426D-A29F-DFB39E352D3F}">
      <dgm:prSet/>
      <dgm:spPr/>
      <dgm:t>
        <a:bodyPr/>
        <a:lstStyle/>
        <a:p>
          <a:endParaRPr lang="es-ES"/>
        </a:p>
      </dgm:t>
    </dgm:pt>
    <dgm:pt modelId="{19B034AB-98B3-4CC0-A8AA-F7E6DFF1284E}" type="sibTrans" cxnId="{AB46D5EE-1E70-426D-A29F-DFB39E352D3F}">
      <dgm:prSet/>
      <dgm:spPr/>
      <dgm:t>
        <a:bodyPr/>
        <a:lstStyle/>
        <a:p>
          <a:endParaRPr lang="es-ES" dirty="0"/>
        </a:p>
      </dgm:t>
    </dgm:pt>
    <dgm:pt modelId="{78621A95-D3AA-477A-AADF-DFE36180BC2E}">
      <dgm:prSet phldrT="[Texto]"/>
      <dgm:spPr/>
      <dgm:t>
        <a:bodyPr/>
        <a:lstStyle/>
        <a:p>
          <a:r>
            <a:rPr lang="en-US" noProof="0" dirty="0" smtClean="0"/>
            <a:t>What is it?</a:t>
          </a:r>
          <a:endParaRPr lang="en-US" noProof="0" dirty="0"/>
        </a:p>
      </dgm:t>
    </dgm:pt>
    <dgm:pt modelId="{515D04FA-CFAC-400D-ACF1-75FF086FFD84}" type="parTrans" cxnId="{9DC8189A-65EF-4F04-94DD-333112A45F0A}">
      <dgm:prSet/>
      <dgm:spPr/>
      <dgm:t>
        <a:bodyPr/>
        <a:lstStyle/>
        <a:p>
          <a:endParaRPr lang="es-ES"/>
        </a:p>
      </dgm:t>
    </dgm:pt>
    <dgm:pt modelId="{9AB70089-5EC9-4E37-A8E3-AF237E1C79FB}" type="sibTrans" cxnId="{9DC8189A-65EF-4F04-94DD-333112A45F0A}">
      <dgm:prSet/>
      <dgm:spPr/>
      <dgm:t>
        <a:bodyPr/>
        <a:lstStyle/>
        <a:p>
          <a:endParaRPr lang="es-ES" dirty="0"/>
        </a:p>
      </dgm:t>
    </dgm:pt>
    <dgm:pt modelId="{460BCBA9-4A18-4810-9E48-9513D91078AD}" type="pres">
      <dgm:prSet presAssocID="{4D523DA7-6133-4F0F-8C65-EE36C7FB39E9}" presName="Name0" presStyleCnt="0">
        <dgm:presLayoutVars>
          <dgm:chMax val="1"/>
          <dgm:dir val="rev"/>
          <dgm:animLvl val="ctr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2523F0EB-F001-4A1A-AC4F-B74EA063AE18}" type="pres">
      <dgm:prSet presAssocID="{C85A11CA-769A-4AEA-8FA4-254A74810FA5}" presName="centerShape" presStyleLbl="node0" presStyleIdx="0" presStyleCnt="1"/>
      <dgm:spPr/>
      <dgm:t>
        <a:bodyPr/>
        <a:lstStyle/>
        <a:p>
          <a:endParaRPr lang="es-ES"/>
        </a:p>
      </dgm:t>
    </dgm:pt>
    <dgm:pt modelId="{6AD79466-0FEE-483C-A269-10D8E9692FB0}" type="pres">
      <dgm:prSet presAssocID="{B4B66DC5-78C2-4BFD-A5AC-1B72FC6CD84B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EBCD3C6B-8463-42AA-A336-389FA34CBCBC}" type="pres">
      <dgm:prSet presAssocID="{B4B66DC5-78C2-4BFD-A5AC-1B72FC6CD84B}" presName="dummy" presStyleCnt="0"/>
      <dgm:spPr/>
    </dgm:pt>
    <dgm:pt modelId="{BFA8DF35-11BD-4E0A-AAD0-C373697BAFA3}" type="pres">
      <dgm:prSet presAssocID="{4A9CE3FC-7FA8-436A-97DB-2BBC70F19D36}" presName="sibTrans" presStyleLbl="sibTrans2D1" presStyleIdx="0" presStyleCnt="4"/>
      <dgm:spPr/>
      <dgm:t>
        <a:bodyPr/>
        <a:lstStyle/>
        <a:p>
          <a:endParaRPr lang="es-ES"/>
        </a:p>
      </dgm:t>
    </dgm:pt>
    <dgm:pt modelId="{0416FD58-7BD0-44B1-A158-4E29EAFB4D5F}" type="pres">
      <dgm:prSet presAssocID="{D7E66917-2976-4CE9-9D32-118506A4FD31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6240444C-7B31-43CC-BADB-5F91751774D4}" type="pres">
      <dgm:prSet presAssocID="{D7E66917-2976-4CE9-9D32-118506A4FD31}" presName="dummy" presStyleCnt="0"/>
      <dgm:spPr/>
    </dgm:pt>
    <dgm:pt modelId="{5DB0FD2F-6821-482D-90B2-497EC88B45BC}" type="pres">
      <dgm:prSet presAssocID="{00B6100E-6FC9-494F-916E-F8D64116D74E}" presName="sibTrans" presStyleLbl="sibTrans2D1" presStyleIdx="1" presStyleCnt="4"/>
      <dgm:spPr/>
      <dgm:t>
        <a:bodyPr/>
        <a:lstStyle/>
        <a:p>
          <a:endParaRPr lang="es-ES"/>
        </a:p>
      </dgm:t>
    </dgm:pt>
    <dgm:pt modelId="{354ECC6F-57AA-4E39-9268-68B10BE0E3A1}" type="pres">
      <dgm:prSet presAssocID="{AE65D9C4-7F0B-4AC5-8B17-DE4C245C1B0E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26D4038E-C968-4610-AE8B-C6F6ED77B1DE}" type="pres">
      <dgm:prSet presAssocID="{AE65D9C4-7F0B-4AC5-8B17-DE4C245C1B0E}" presName="dummy" presStyleCnt="0"/>
      <dgm:spPr/>
    </dgm:pt>
    <dgm:pt modelId="{1AD7EE0B-8E51-449D-8C74-C3FFAB14B50D}" type="pres">
      <dgm:prSet presAssocID="{19B034AB-98B3-4CC0-A8AA-F7E6DFF1284E}" presName="sibTrans" presStyleLbl="sibTrans2D1" presStyleIdx="2" presStyleCnt="4"/>
      <dgm:spPr/>
      <dgm:t>
        <a:bodyPr/>
        <a:lstStyle/>
        <a:p>
          <a:endParaRPr lang="es-ES"/>
        </a:p>
      </dgm:t>
    </dgm:pt>
    <dgm:pt modelId="{6E04B12D-8A80-4D05-851E-4A26B361FC48}" type="pres">
      <dgm:prSet presAssocID="{78621A95-D3AA-477A-AADF-DFE36180BC2E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7BF61929-8EEF-4CAD-BC50-38166942E900}" type="pres">
      <dgm:prSet presAssocID="{78621A95-D3AA-477A-AADF-DFE36180BC2E}" presName="dummy" presStyleCnt="0"/>
      <dgm:spPr/>
    </dgm:pt>
    <dgm:pt modelId="{C8DC90D8-B669-46AA-9B39-64AA85C400FF}" type="pres">
      <dgm:prSet presAssocID="{9AB70089-5EC9-4E37-A8E3-AF237E1C79FB}" presName="sibTrans" presStyleLbl="sibTrans2D1" presStyleIdx="3" presStyleCnt="4"/>
      <dgm:spPr/>
      <dgm:t>
        <a:bodyPr/>
        <a:lstStyle/>
        <a:p>
          <a:endParaRPr lang="es-ES"/>
        </a:p>
      </dgm:t>
    </dgm:pt>
  </dgm:ptLst>
  <dgm:cxnLst>
    <dgm:cxn modelId="{0C4AF76C-F3B2-4D87-B46F-1047BFB35E49}" type="presOf" srcId="{C85A11CA-769A-4AEA-8FA4-254A74810FA5}" destId="{2523F0EB-F001-4A1A-AC4F-B74EA063AE18}" srcOrd="0" destOrd="0" presId="urn:microsoft.com/office/officeart/2005/8/layout/radial6"/>
    <dgm:cxn modelId="{7AFE9D44-AB70-42F3-9FF7-09A51B8AF705}" srcId="{C85A11CA-769A-4AEA-8FA4-254A74810FA5}" destId="{B4B66DC5-78C2-4BFD-A5AC-1B72FC6CD84B}" srcOrd="0" destOrd="0" parTransId="{8A6E9ACC-4927-4C80-A758-83A0CFE41DA0}" sibTransId="{4A9CE3FC-7FA8-436A-97DB-2BBC70F19D36}"/>
    <dgm:cxn modelId="{7D8D0865-6890-4B86-BDEB-B7C6196E5093}" type="presOf" srcId="{4D523DA7-6133-4F0F-8C65-EE36C7FB39E9}" destId="{460BCBA9-4A18-4810-9E48-9513D91078AD}" srcOrd="0" destOrd="0" presId="urn:microsoft.com/office/officeart/2005/8/layout/radial6"/>
    <dgm:cxn modelId="{D4B50BFF-4D3B-400E-9EE3-51BD583AA301}" srcId="{4D523DA7-6133-4F0F-8C65-EE36C7FB39E9}" destId="{C85A11CA-769A-4AEA-8FA4-254A74810FA5}" srcOrd="0" destOrd="0" parTransId="{3FDB1854-3ABC-47B7-95A8-77CB82DFB674}" sibTransId="{93D3FF34-F042-4776-B4DF-C6676EB1DBB5}"/>
    <dgm:cxn modelId="{88C9F12D-3BD9-4F6E-BCF1-016ED0DC436B}" type="presOf" srcId="{AE65D9C4-7F0B-4AC5-8B17-DE4C245C1B0E}" destId="{354ECC6F-57AA-4E39-9268-68B10BE0E3A1}" srcOrd="0" destOrd="0" presId="urn:microsoft.com/office/officeart/2005/8/layout/radial6"/>
    <dgm:cxn modelId="{AB46D5EE-1E70-426D-A29F-DFB39E352D3F}" srcId="{C85A11CA-769A-4AEA-8FA4-254A74810FA5}" destId="{AE65D9C4-7F0B-4AC5-8B17-DE4C245C1B0E}" srcOrd="2" destOrd="0" parTransId="{6FF7BF8F-5047-461A-B3E0-CBAA28ED6B8E}" sibTransId="{19B034AB-98B3-4CC0-A8AA-F7E6DFF1284E}"/>
    <dgm:cxn modelId="{267B8B1F-FDA9-4956-A1B2-B9B1C7705588}" srcId="{C85A11CA-769A-4AEA-8FA4-254A74810FA5}" destId="{D7E66917-2976-4CE9-9D32-118506A4FD31}" srcOrd="1" destOrd="0" parTransId="{29D26616-0A71-459C-A0AB-FFB1B611577C}" sibTransId="{00B6100E-6FC9-494F-916E-F8D64116D74E}"/>
    <dgm:cxn modelId="{1A7892FB-7AA3-48FD-A447-779152F56212}" type="presOf" srcId="{4A9CE3FC-7FA8-436A-97DB-2BBC70F19D36}" destId="{BFA8DF35-11BD-4E0A-AAD0-C373697BAFA3}" srcOrd="0" destOrd="0" presId="urn:microsoft.com/office/officeart/2005/8/layout/radial6"/>
    <dgm:cxn modelId="{5CDCCC0E-20C8-44B7-86EC-B4569ADB98E4}" type="presOf" srcId="{19B034AB-98B3-4CC0-A8AA-F7E6DFF1284E}" destId="{1AD7EE0B-8E51-449D-8C74-C3FFAB14B50D}" srcOrd="0" destOrd="0" presId="urn:microsoft.com/office/officeart/2005/8/layout/radial6"/>
    <dgm:cxn modelId="{E07515C4-E18E-4453-AF29-D6E232001966}" type="presOf" srcId="{B4B66DC5-78C2-4BFD-A5AC-1B72FC6CD84B}" destId="{6AD79466-0FEE-483C-A269-10D8E9692FB0}" srcOrd="0" destOrd="0" presId="urn:microsoft.com/office/officeart/2005/8/layout/radial6"/>
    <dgm:cxn modelId="{9DC8189A-65EF-4F04-94DD-333112A45F0A}" srcId="{C85A11CA-769A-4AEA-8FA4-254A74810FA5}" destId="{78621A95-D3AA-477A-AADF-DFE36180BC2E}" srcOrd="3" destOrd="0" parTransId="{515D04FA-CFAC-400D-ACF1-75FF086FFD84}" sibTransId="{9AB70089-5EC9-4E37-A8E3-AF237E1C79FB}"/>
    <dgm:cxn modelId="{A9B7BED1-DC90-4BB5-9EE9-80260A93DE18}" type="presOf" srcId="{00B6100E-6FC9-494F-916E-F8D64116D74E}" destId="{5DB0FD2F-6821-482D-90B2-497EC88B45BC}" srcOrd="0" destOrd="0" presId="urn:microsoft.com/office/officeart/2005/8/layout/radial6"/>
    <dgm:cxn modelId="{09497FAF-B1C9-4708-8AF6-4D500178A2B2}" type="presOf" srcId="{78621A95-D3AA-477A-AADF-DFE36180BC2E}" destId="{6E04B12D-8A80-4D05-851E-4A26B361FC48}" srcOrd="0" destOrd="0" presId="urn:microsoft.com/office/officeart/2005/8/layout/radial6"/>
    <dgm:cxn modelId="{889873A5-74BD-4D6F-8020-82BEC1089979}" type="presOf" srcId="{D7E66917-2976-4CE9-9D32-118506A4FD31}" destId="{0416FD58-7BD0-44B1-A158-4E29EAFB4D5F}" srcOrd="0" destOrd="0" presId="urn:microsoft.com/office/officeart/2005/8/layout/radial6"/>
    <dgm:cxn modelId="{DA3A8EC5-AC3B-4A9D-ADC0-07947EBAB642}" type="presOf" srcId="{9AB70089-5EC9-4E37-A8E3-AF237E1C79FB}" destId="{C8DC90D8-B669-46AA-9B39-64AA85C400FF}" srcOrd="0" destOrd="0" presId="urn:microsoft.com/office/officeart/2005/8/layout/radial6"/>
    <dgm:cxn modelId="{F4D2C0AC-2158-45D3-A93C-7FC1D0354113}" type="presParOf" srcId="{460BCBA9-4A18-4810-9E48-9513D91078AD}" destId="{2523F0EB-F001-4A1A-AC4F-B74EA063AE18}" srcOrd="0" destOrd="0" presId="urn:microsoft.com/office/officeart/2005/8/layout/radial6"/>
    <dgm:cxn modelId="{FFA90C74-F57A-42E0-BBAD-72082182BDF2}" type="presParOf" srcId="{460BCBA9-4A18-4810-9E48-9513D91078AD}" destId="{6AD79466-0FEE-483C-A269-10D8E9692FB0}" srcOrd="1" destOrd="0" presId="urn:microsoft.com/office/officeart/2005/8/layout/radial6"/>
    <dgm:cxn modelId="{91BD922D-D16A-4C38-A78D-A7C7EABB1AC9}" type="presParOf" srcId="{460BCBA9-4A18-4810-9E48-9513D91078AD}" destId="{EBCD3C6B-8463-42AA-A336-389FA34CBCBC}" srcOrd="2" destOrd="0" presId="urn:microsoft.com/office/officeart/2005/8/layout/radial6"/>
    <dgm:cxn modelId="{634DE308-E93F-49FB-9CFD-EF1E6468948F}" type="presParOf" srcId="{460BCBA9-4A18-4810-9E48-9513D91078AD}" destId="{BFA8DF35-11BD-4E0A-AAD0-C373697BAFA3}" srcOrd="3" destOrd="0" presId="urn:microsoft.com/office/officeart/2005/8/layout/radial6"/>
    <dgm:cxn modelId="{5C1D3234-B727-496D-96FC-AD5482479932}" type="presParOf" srcId="{460BCBA9-4A18-4810-9E48-9513D91078AD}" destId="{0416FD58-7BD0-44B1-A158-4E29EAFB4D5F}" srcOrd="4" destOrd="0" presId="urn:microsoft.com/office/officeart/2005/8/layout/radial6"/>
    <dgm:cxn modelId="{6632271E-D376-4F41-99D1-C3FBDC1B2E51}" type="presParOf" srcId="{460BCBA9-4A18-4810-9E48-9513D91078AD}" destId="{6240444C-7B31-43CC-BADB-5F91751774D4}" srcOrd="5" destOrd="0" presId="urn:microsoft.com/office/officeart/2005/8/layout/radial6"/>
    <dgm:cxn modelId="{7F646785-E2C4-4B95-9ACC-AF85D3711ACF}" type="presParOf" srcId="{460BCBA9-4A18-4810-9E48-9513D91078AD}" destId="{5DB0FD2F-6821-482D-90B2-497EC88B45BC}" srcOrd="6" destOrd="0" presId="urn:microsoft.com/office/officeart/2005/8/layout/radial6"/>
    <dgm:cxn modelId="{E3BFD494-3F3D-4E42-984C-D3B7E9E553A6}" type="presParOf" srcId="{460BCBA9-4A18-4810-9E48-9513D91078AD}" destId="{354ECC6F-57AA-4E39-9268-68B10BE0E3A1}" srcOrd="7" destOrd="0" presId="urn:microsoft.com/office/officeart/2005/8/layout/radial6"/>
    <dgm:cxn modelId="{71C1887D-4073-479C-9764-064ACFC14BE7}" type="presParOf" srcId="{460BCBA9-4A18-4810-9E48-9513D91078AD}" destId="{26D4038E-C968-4610-AE8B-C6F6ED77B1DE}" srcOrd="8" destOrd="0" presId="urn:microsoft.com/office/officeart/2005/8/layout/radial6"/>
    <dgm:cxn modelId="{2C1BB381-6CFA-4088-B426-D400D0DF2D96}" type="presParOf" srcId="{460BCBA9-4A18-4810-9E48-9513D91078AD}" destId="{1AD7EE0B-8E51-449D-8C74-C3FFAB14B50D}" srcOrd="9" destOrd="0" presId="urn:microsoft.com/office/officeart/2005/8/layout/radial6"/>
    <dgm:cxn modelId="{2C4DC256-08EE-4112-8ECF-8E4820E65D39}" type="presParOf" srcId="{460BCBA9-4A18-4810-9E48-9513D91078AD}" destId="{6E04B12D-8A80-4D05-851E-4A26B361FC48}" srcOrd="10" destOrd="0" presId="urn:microsoft.com/office/officeart/2005/8/layout/radial6"/>
    <dgm:cxn modelId="{4BE962A0-C176-4865-9A31-2FAE10E486E1}" type="presParOf" srcId="{460BCBA9-4A18-4810-9E48-9513D91078AD}" destId="{7BF61929-8EEF-4CAD-BC50-38166942E900}" srcOrd="11" destOrd="0" presId="urn:microsoft.com/office/officeart/2005/8/layout/radial6"/>
    <dgm:cxn modelId="{EEE90949-A3EB-4F1F-85E4-917483210809}" type="presParOf" srcId="{460BCBA9-4A18-4810-9E48-9513D91078AD}" destId="{C8DC90D8-B669-46AA-9B39-64AA85C400FF}" srcOrd="12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8DC90D8-B669-46AA-9B39-64AA85C400FF}">
      <dsp:nvSpPr>
        <dsp:cNvPr id="0" name=""/>
        <dsp:cNvSpPr/>
      </dsp:nvSpPr>
      <dsp:spPr>
        <a:xfrm>
          <a:off x="1485285" y="469285"/>
          <a:ext cx="3125428" cy="3125428"/>
        </a:xfrm>
        <a:prstGeom prst="blockArc">
          <a:avLst>
            <a:gd name="adj1" fmla="val 16200000"/>
            <a:gd name="adj2" fmla="val 0"/>
            <a:gd name="adj3" fmla="val 4642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AD7EE0B-8E51-449D-8C74-C3FFAB14B50D}">
      <dsp:nvSpPr>
        <dsp:cNvPr id="0" name=""/>
        <dsp:cNvSpPr/>
      </dsp:nvSpPr>
      <dsp:spPr>
        <a:xfrm>
          <a:off x="1485285" y="469285"/>
          <a:ext cx="3125428" cy="3125428"/>
        </a:xfrm>
        <a:prstGeom prst="blockArc">
          <a:avLst>
            <a:gd name="adj1" fmla="val 0"/>
            <a:gd name="adj2" fmla="val 5400000"/>
            <a:gd name="adj3" fmla="val 4642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DB0FD2F-6821-482D-90B2-497EC88B45BC}">
      <dsp:nvSpPr>
        <dsp:cNvPr id="0" name=""/>
        <dsp:cNvSpPr/>
      </dsp:nvSpPr>
      <dsp:spPr>
        <a:xfrm>
          <a:off x="1485285" y="469285"/>
          <a:ext cx="3125428" cy="3125428"/>
        </a:xfrm>
        <a:prstGeom prst="blockArc">
          <a:avLst>
            <a:gd name="adj1" fmla="val 5400000"/>
            <a:gd name="adj2" fmla="val 10800000"/>
            <a:gd name="adj3" fmla="val 4642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FA8DF35-11BD-4E0A-AAD0-C373697BAFA3}">
      <dsp:nvSpPr>
        <dsp:cNvPr id="0" name=""/>
        <dsp:cNvSpPr/>
      </dsp:nvSpPr>
      <dsp:spPr>
        <a:xfrm>
          <a:off x="1485285" y="469285"/>
          <a:ext cx="3125428" cy="3125428"/>
        </a:xfrm>
        <a:prstGeom prst="blockArc">
          <a:avLst>
            <a:gd name="adj1" fmla="val 10800000"/>
            <a:gd name="adj2" fmla="val 16200000"/>
            <a:gd name="adj3" fmla="val 4642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523F0EB-F001-4A1A-AC4F-B74EA063AE18}">
      <dsp:nvSpPr>
        <dsp:cNvPr id="0" name=""/>
        <dsp:cNvSpPr/>
      </dsp:nvSpPr>
      <dsp:spPr>
        <a:xfrm>
          <a:off x="2328416" y="1312416"/>
          <a:ext cx="1439167" cy="143916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500" kern="1200" dirty="0" smtClean="0"/>
            <a:t>Personal Learning Network </a:t>
          </a:r>
        </a:p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500" kern="1200" dirty="0" smtClean="0"/>
            <a:t>PLN</a:t>
          </a:r>
          <a:endParaRPr lang="es-ES" sz="1500" kern="1200" dirty="0"/>
        </a:p>
      </dsp:txBody>
      <dsp:txXfrm>
        <a:off x="2328416" y="1312416"/>
        <a:ext cx="1439167" cy="1439167"/>
      </dsp:txXfrm>
    </dsp:sp>
    <dsp:sp modelId="{6AD79466-0FEE-483C-A269-10D8E9692FB0}">
      <dsp:nvSpPr>
        <dsp:cNvPr id="0" name=""/>
        <dsp:cNvSpPr/>
      </dsp:nvSpPr>
      <dsp:spPr>
        <a:xfrm>
          <a:off x="2544291" y="1843"/>
          <a:ext cx="1007417" cy="100741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noProof="0" dirty="0" smtClean="0"/>
            <a:t>How  can I apply this to my ELP?</a:t>
          </a:r>
          <a:endParaRPr lang="en-US" sz="1200" kern="1200" noProof="0" dirty="0"/>
        </a:p>
      </dsp:txBody>
      <dsp:txXfrm>
        <a:off x="2544291" y="1843"/>
        <a:ext cx="1007417" cy="1007417"/>
      </dsp:txXfrm>
    </dsp:sp>
    <dsp:sp modelId="{0416FD58-7BD0-44B1-A158-4E29EAFB4D5F}">
      <dsp:nvSpPr>
        <dsp:cNvPr id="0" name=""/>
        <dsp:cNvSpPr/>
      </dsp:nvSpPr>
      <dsp:spPr>
        <a:xfrm>
          <a:off x="1017843" y="1528291"/>
          <a:ext cx="1007417" cy="100741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noProof="0" dirty="0" smtClean="0"/>
            <a:t>What is it for?</a:t>
          </a:r>
          <a:endParaRPr lang="es-ES" sz="1200" kern="1200" dirty="0"/>
        </a:p>
      </dsp:txBody>
      <dsp:txXfrm>
        <a:off x="1017843" y="1528291"/>
        <a:ext cx="1007417" cy="1007417"/>
      </dsp:txXfrm>
    </dsp:sp>
    <dsp:sp modelId="{354ECC6F-57AA-4E39-9268-68B10BE0E3A1}">
      <dsp:nvSpPr>
        <dsp:cNvPr id="0" name=""/>
        <dsp:cNvSpPr/>
      </dsp:nvSpPr>
      <dsp:spPr>
        <a:xfrm>
          <a:off x="2544291" y="3054738"/>
          <a:ext cx="1007417" cy="100741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noProof="0" dirty="0" smtClean="0"/>
            <a:t>How is it made?</a:t>
          </a:r>
          <a:endParaRPr lang="en-US" sz="1200" kern="1200" noProof="0" dirty="0"/>
        </a:p>
      </dsp:txBody>
      <dsp:txXfrm>
        <a:off x="2544291" y="3054738"/>
        <a:ext cx="1007417" cy="1007417"/>
      </dsp:txXfrm>
    </dsp:sp>
    <dsp:sp modelId="{6E04B12D-8A80-4D05-851E-4A26B361FC48}">
      <dsp:nvSpPr>
        <dsp:cNvPr id="0" name=""/>
        <dsp:cNvSpPr/>
      </dsp:nvSpPr>
      <dsp:spPr>
        <a:xfrm>
          <a:off x="4070738" y="1528291"/>
          <a:ext cx="1007417" cy="100741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noProof="0" dirty="0" smtClean="0"/>
            <a:t>What is it?</a:t>
          </a:r>
          <a:endParaRPr lang="en-US" sz="1200" kern="1200" noProof="0" dirty="0"/>
        </a:p>
      </dsp:txBody>
      <dsp:txXfrm>
        <a:off x="4070738" y="1528291"/>
        <a:ext cx="1007417" cy="100741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CAC4D2-A039-433D-8A64-0316229EA445}" type="datetimeFigureOut">
              <a:rPr lang="es-ES" smtClean="0"/>
              <a:pPr/>
              <a:t>23/04/2012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1481D-2913-4893-A2FD-F52E34356770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CAC4D2-A039-433D-8A64-0316229EA445}" type="datetimeFigureOut">
              <a:rPr lang="es-ES" smtClean="0"/>
              <a:pPr/>
              <a:t>23/04/2012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1481D-2913-4893-A2FD-F52E34356770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CAC4D2-A039-433D-8A64-0316229EA445}" type="datetimeFigureOut">
              <a:rPr lang="es-ES" smtClean="0"/>
              <a:pPr/>
              <a:t>23/04/2012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1481D-2913-4893-A2FD-F52E34356770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CAC4D2-A039-433D-8A64-0316229EA445}" type="datetimeFigureOut">
              <a:rPr lang="es-ES" smtClean="0"/>
              <a:pPr/>
              <a:t>23/04/2012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1481D-2913-4893-A2FD-F52E34356770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CAC4D2-A039-433D-8A64-0316229EA445}" type="datetimeFigureOut">
              <a:rPr lang="es-ES" smtClean="0"/>
              <a:pPr/>
              <a:t>23/04/2012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1481D-2913-4893-A2FD-F52E34356770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CAC4D2-A039-433D-8A64-0316229EA445}" type="datetimeFigureOut">
              <a:rPr lang="es-ES" smtClean="0"/>
              <a:pPr/>
              <a:t>23/04/2012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1481D-2913-4893-A2FD-F52E34356770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CAC4D2-A039-433D-8A64-0316229EA445}" type="datetimeFigureOut">
              <a:rPr lang="es-ES" smtClean="0"/>
              <a:pPr/>
              <a:t>23/04/2012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1481D-2913-4893-A2FD-F52E34356770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CAC4D2-A039-433D-8A64-0316229EA445}" type="datetimeFigureOut">
              <a:rPr lang="es-ES" smtClean="0"/>
              <a:pPr/>
              <a:t>23/04/2012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1481D-2913-4893-A2FD-F52E34356770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CAC4D2-A039-433D-8A64-0316229EA445}" type="datetimeFigureOut">
              <a:rPr lang="es-ES" smtClean="0"/>
              <a:pPr/>
              <a:t>23/04/2012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1481D-2913-4893-A2FD-F52E34356770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CAC4D2-A039-433D-8A64-0316229EA445}" type="datetimeFigureOut">
              <a:rPr lang="es-ES" smtClean="0"/>
              <a:pPr/>
              <a:t>23/04/2012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1481D-2913-4893-A2FD-F52E34356770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CAC4D2-A039-433D-8A64-0316229EA445}" type="datetimeFigureOut">
              <a:rPr lang="es-ES" smtClean="0"/>
              <a:pPr/>
              <a:t>23/04/2012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1481D-2913-4893-A2FD-F52E34356770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CAC4D2-A039-433D-8A64-0316229EA445}" type="datetimeFigureOut">
              <a:rPr lang="es-ES" smtClean="0"/>
              <a:pPr/>
              <a:t>23/04/2012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91481D-2913-4893-A2FD-F52E34356770}" type="slidenum">
              <a:rPr lang="es-ES" smtClean="0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ES" dirty="0"/>
          </a:p>
        </p:txBody>
      </p:sp>
      <p:graphicFrame>
        <p:nvGraphicFramePr>
          <p:cNvPr id="4" name="3 Diagrama"/>
          <p:cNvGraphicFramePr/>
          <p:nvPr/>
        </p:nvGraphicFramePr>
        <p:xfrm>
          <a:off x="1524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9" name="8 Flecha derecha"/>
          <p:cNvSpPr/>
          <p:nvPr/>
        </p:nvSpPr>
        <p:spPr>
          <a:xfrm rot="1800000">
            <a:off x="6439898" y="3789693"/>
            <a:ext cx="642942" cy="21431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0" name="9 Flecha derecha"/>
          <p:cNvSpPr/>
          <p:nvPr/>
        </p:nvSpPr>
        <p:spPr>
          <a:xfrm rot="16200000">
            <a:off x="4463719" y="1177579"/>
            <a:ext cx="288000" cy="21431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1" name="10 Flecha derecha"/>
          <p:cNvSpPr/>
          <p:nvPr/>
        </p:nvSpPr>
        <p:spPr>
          <a:xfrm rot="5400000">
            <a:off x="4463719" y="5466107"/>
            <a:ext cx="288000" cy="21431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2" name="11 Flecha derecha"/>
          <p:cNvSpPr/>
          <p:nvPr/>
        </p:nvSpPr>
        <p:spPr>
          <a:xfrm rot="10800000">
            <a:off x="1928794" y="3286124"/>
            <a:ext cx="642942" cy="21431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5" name="14 Elipse"/>
          <p:cNvSpPr/>
          <p:nvPr/>
        </p:nvSpPr>
        <p:spPr>
          <a:xfrm>
            <a:off x="0" y="2428868"/>
            <a:ext cx="1928794" cy="192882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Font typeface="Arial" pitchFamily="34" charset="0"/>
              <a:buChar char="•"/>
            </a:pPr>
            <a:r>
              <a:rPr lang="en-US" sz="1000" dirty="0" smtClean="0"/>
              <a:t>Learn.</a:t>
            </a:r>
          </a:p>
          <a:p>
            <a:pPr algn="ctr">
              <a:buFont typeface="Arial" pitchFamily="34" charset="0"/>
              <a:buChar char="•"/>
            </a:pPr>
            <a:r>
              <a:rPr lang="en-US" sz="1000" dirty="0" smtClean="0"/>
              <a:t>Get updated.</a:t>
            </a:r>
          </a:p>
          <a:p>
            <a:pPr algn="ctr">
              <a:buFont typeface="Arial" pitchFamily="34" charset="0"/>
              <a:buChar char="•"/>
            </a:pPr>
            <a:r>
              <a:rPr lang="en-US" sz="1000" dirty="0" smtClean="0"/>
              <a:t>Interact with people.</a:t>
            </a:r>
          </a:p>
          <a:p>
            <a:pPr algn="ctr">
              <a:buFont typeface="Arial" pitchFamily="34" charset="0"/>
              <a:buChar char="•"/>
            </a:pPr>
            <a:r>
              <a:rPr lang="en-US" sz="1000" dirty="0" smtClean="0"/>
              <a:t>Real time sharing.</a:t>
            </a:r>
          </a:p>
          <a:p>
            <a:pPr algn="ctr">
              <a:buFont typeface="Arial" pitchFamily="34" charset="0"/>
              <a:buChar char="•"/>
            </a:pPr>
            <a:r>
              <a:rPr lang="en-US" sz="1000" dirty="0" smtClean="0"/>
              <a:t>Expand your </a:t>
            </a:r>
            <a:r>
              <a:rPr lang="en-US" sz="1000" dirty="0" smtClean="0"/>
              <a:t>knowledge.</a:t>
            </a:r>
            <a:endParaRPr lang="en-US" sz="1000" dirty="0" smtClean="0"/>
          </a:p>
        </p:txBody>
      </p:sp>
      <p:sp>
        <p:nvSpPr>
          <p:cNvPr id="16" name="15 Elipse"/>
          <p:cNvSpPr/>
          <p:nvPr/>
        </p:nvSpPr>
        <p:spPr>
          <a:xfrm>
            <a:off x="7000892" y="3429000"/>
            <a:ext cx="1928794" cy="192882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Font typeface="Arial" pitchFamily="34" charset="0"/>
              <a:buChar char="•"/>
            </a:pPr>
            <a:r>
              <a:rPr lang="en-US" sz="1000" dirty="0" smtClean="0"/>
              <a:t>Needs </a:t>
            </a:r>
            <a:r>
              <a:rPr lang="en-US" sz="1000" dirty="0" smtClean="0"/>
              <a:t>motivation.</a:t>
            </a:r>
          </a:p>
          <a:p>
            <a:pPr algn="ctr">
              <a:buFont typeface="Arial" pitchFamily="34" charset="0"/>
              <a:buChar char="•"/>
            </a:pPr>
            <a:r>
              <a:rPr lang="en-US" sz="1000" dirty="0" smtClean="0"/>
              <a:t>Web </a:t>
            </a:r>
            <a:r>
              <a:rPr lang="en-US" sz="1000" dirty="0" smtClean="0"/>
              <a:t>based.</a:t>
            </a:r>
            <a:endParaRPr lang="en-US" sz="1000" dirty="0" smtClean="0"/>
          </a:p>
          <a:p>
            <a:pPr algn="ctr">
              <a:buFont typeface="Arial" pitchFamily="34" charset="0"/>
              <a:buChar char="•"/>
            </a:pPr>
            <a:r>
              <a:rPr lang="en-US" sz="1000" dirty="0" smtClean="0"/>
              <a:t>Mobil </a:t>
            </a:r>
            <a:r>
              <a:rPr lang="en-US" sz="1000" dirty="0" smtClean="0"/>
              <a:t>learning. </a:t>
            </a:r>
          </a:p>
          <a:p>
            <a:pPr algn="ctr">
              <a:buFont typeface="Arial" pitchFamily="34" charset="0"/>
              <a:buChar char="•"/>
            </a:pPr>
            <a:r>
              <a:rPr lang="en-US" sz="1000" dirty="0" smtClean="0"/>
              <a:t>Not exclusive for school.</a:t>
            </a:r>
            <a:endParaRPr lang="en-US" sz="1000" dirty="0" smtClean="0"/>
          </a:p>
        </p:txBody>
      </p:sp>
      <p:sp>
        <p:nvSpPr>
          <p:cNvPr id="17" name="16 Rectángulo"/>
          <p:cNvSpPr/>
          <p:nvPr/>
        </p:nvSpPr>
        <p:spPr>
          <a:xfrm>
            <a:off x="2000232" y="285728"/>
            <a:ext cx="5286412" cy="8572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8" name="17 Rectángulo"/>
          <p:cNvSpPr/>
          <p:nvPr/>
        </p:nvSpPr>
        <p:spPr>
          <a:xfrm>
            <a:off x="2000232" y="5715016"/>
            <a:ext cx="5286412" cy="8572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Font typeface="Arial" pitchFamily="34" charset="0"/>
              <a:buChar char="•"/>
            </a:pPr>
            <a:r>
              <a:rPr lang="en-US" sz="1000" dirty="0" smtClean="0"/>
              <a:t>Subscribe to </a:t>
            </a:r>
            <a:r>
              <a:rPr lang="en-US" sz="1000" dirty="0" smtClean="0"/>
              <a:t>blogs.</a:t>
            </a:r>
          </a:p>
          <a:p>
            <a:pPr algn="ctr">
              <a:buFont typeface="Arial" pitchFamily="34" charset="0"/>
              <a:buChar char="•"/>
            </a:pPr>
            <a:r>
              <a:rPr lang="en-US" sz="1000" dirty="0" smtClean="0"/>
              <a:t>Web-apps.</a:t>
            </a:r>
            <a:endParaRPr lang="en-US" sz="1000" dirty="0" smtClean="0"/>
          </a:p>
          <a:p>
            <a:pPr algn="ctr">
              <a:buFont typeface="Arial" pitchFamily="34" charset="0"/>
              <a:buChar char="•"/>
            </a:pPr>
            <a:r>
              <a:rPr lang="en-US" sz="1000" dirty="0" smtClean="0"/>
              <a:t>Micro blogging.</a:t>
            </a:r>
          </a:p>
          <a:p>
            <a:pPr algn="ctr">
              <a:buFont typeface="Arial" pitchFamily="34" charset="0"/>
              <a:buChar char="•"/>
            </a:pPr>
            <a:r>
              <a:rPr lang="en-US" sz="1000" dirty="0" smtClean="0"/>
              <a:t>Wikis.</a:t>
            </a:r>
            <a:endParaRPr lang="en-US" sz="1000" dirty="0" smtClean="0"/>
          </a:p>
          <a:p>
            <a:pPr algn="ctr">
              <a:buFont typeface="Arial" pitchFamily="34" charset="0"/>
              <a:buChar char="•"/>
            </a:pPr>
            <a:r>
              <a:rPr lang="en-US" sz="1000" dirty="0" smtClean="0"/>
              <a:t>Social Media.</a:t>
            </a:r>
            <a:endParaRPr lang="en-US" sz="1000" dirty="0"/>
          </a:p>
        </p:txBody>
      </p:sp>
      <p:sp>
        <p:nvSpPr>
          <p:cNvPr id="13" name="12 CuadroTexto"/>
          <p:cNvSpPr txBox="1"/>
          <p:nvPr/>
        </p:nvSpPr>
        <p:spPr>
          <a:xfrm>
            <a:off x="2357422" y="428604"/>
            <a:ext cx="435771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US" sz="1400" dirty="0" smtClean="0">
                <a:solidFill>
                  <a:schemeClr val="bg1"/>
                </a:solidFill>
              </a:rPr>
              <a:t>Keep touch with people with similar interests. All learning is social.</a:t>
            </a:r>
            <a:endParaRPr lang="es-ES" sz="1400" dirty="0">
              <a:solidFill>
                <a:schemeClr val="bg1"/>
              </a:solidFill>
            </a:endParaRPr>
          </a:p>
        </p:txBody>
      </p:sp>
      <p:sp>
        <p:nvSpPr>
          <p:cNvPr id="14" name="13 Elipse"/>
          <p:cNvSpPr/>
          <p:nvPr/>
        </p:nvSpPr>
        <p:spPr>
          <a:xfrm>
            <a:off x="7000892" y="1428736"/>
            <a:ext cx="1928794" cy="192882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Font typeface="Arial" pitchFamily="34" charset="0"/>
              <a:buChar char="•"/>
            </a:pPr>
            <a:r>
              <a:rPr lang="en-US" sz="1000" dirty="0" smtClean="0"/>
              <a:t>Informal </a:t>
            </a:r>
            <a:r>
              <a:rPr lang="en-US" sz="1000" dirty="0" smtClean="0"/>
              <a:t>learning.</a:t>
            </a:r>
            <a:endParaRPr lang="en-US" sz="1000" dirty="0" smtClean="0"/>
          </a:p>
          <a:p>
            <a:pPr algn="ctr">
              <a:buFont typeface="Arial" pitchFamily="34" charset="0"/>
              <a:buChar char="•"/>
            </a:pPr>
            <a:r>
              <a:rPr lang="en-US" sz="1000" dirty="0" smtClean="0"/>
              <a:t>Connections </a:t>
            </a:r>
            <a:r>
              <a:rPr lang="en-US" sz="1000" dirty="0" smtClean="0"/>
              <a:t>with </a:t>
            </a:r>
            <a:r>
              <a:rPr lang="en-US" sz="1000" dirty="0" smtClean="0"/>
              <a:t>people.</a:t>
            </a:r>
          </a:p>
          <a:p>
            <a:pPr algn="ctr">
              <a:buFont typeface="Arial" pitchFamily="34" charset="0"/>
              <a:buChar char="•"/>
            </a:pPr>
            <a:r>
              <a:rPr lang="en-US" sz="1000" dirty="0" smtClean="0"/>
              <a:t>Information sharing.</a:t>
            </a:r>
            <a:endParaRPr lang="en-US" sz="1000" dirty="0" smtClean="0"/>
          </a:p>
          <a:p>
            <a:pPr algn="ctr">
              <a:buFont typeface="Arial" pitchFamily="34" charset="0"/>
              <a:buChar char="•"/>
            </a:pPr>
            <a:r>
              <a:rPr lang="en-US" sz="1000" dirty="0" smtClean="0"/>
              <a:t>Time </a:t>
            </a:r>
            <a:r>
              <a:rPr lang="en-US" sz="1000" dirty="0" smtClean="0"/>
              <a:t>consuming.</a:t>
            </a:r>
          </a:p>
          <a:p>
            <a:pPr algn="ctr">
              <a:buFont typeface="Arial" pitchFamily="34" charset="0"/>
              <a:buChar char="•"/>
            </a:pPr>
            <a:r>
              <a:rPr lang="en-US" sz="1000" dirty="0" smtClean="0"/>
              <a:t>Happens everyday.</a:t>
            </a:r>
            <a:endParaRPr lang="en-US" sz="1000" dirty="0" smtClean="0"/>
          </a:p>
        </p:txBody>
      </p:sp>
      <p:sp>
        <p:nvSpPr>
          <p:cNvPr id="19" name="18 Flecha derecha"/>
          <p:cNvSpPr/>
          <p:nvPr/>
        </p:nvSpPr>
        <p:spPr>
          <a:xfrm rot="-1800000">
            <a:off x="6439897" y="2860999"/>
            <a:ext cx="642942" cy="21431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76</TotalTime>
  <Words>101</Words>
  <Application>Microsoft Office PowerPoint</Application>
  <PresentationFormat>Presentación en pantalla (4:3)</PresentationFormat>
  <Paragraphs>26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2" baseType="lpstr">
      <vt:lpstr>Tema de Office</vt:lpstr>
      <vt:lpstr>Diapositiva 1</vt:lpstr>
    </vt:vector>
  </TitlesOfParts>
  <Company>ITESM-CEM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L00313486</dc:creator>
  <cp:lastModifiedBy>L00313486</cp:lastModifiedBy>
  <cp:revision>13</cp:revision>
  <dcterms:created xsi:type="dcterms:W3CDTF">2012-04-14T00:55:57Z</dcterms:created>
  <dcterms:modified xsi:type="dcterms:W3CDTF">2012-04-23T20:44:09Z</dcterms:modified>
</cp:coreProperties>
</file>